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6" r:id="rId2"/>
  </p:sldIdLst>
  <p:sldSz cx="37463413" cy="21067713"/>
  <p:notesSz cx="9271000" cy="70104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custDataLst>
    <p:tags r:id="rId12"/>
  </p:custDataLst>
  <p:defaultTextStyle>
    <a:defPPr>
      <a:defRPr lang="en-US"/>
    </a:defPPr>
    <a:lvl1pPr marL="0" algn="l" defTabSz="3134644" rtl="0" eaLnBrk="1" latinLnBrk="0" hangingPunct="1">
      <a:defRPr sz="6214" kern="1200">
        <a:solidFill>
          <a:schemeClr val="tx1"/>
        </a:solidFill>
        <a:latin typeface="+mn-lt"/>
        <a:ea typeface="+mn-ea"/>
        <a:cs typeface="+mn-cs"/>
      </a:defRPr>
    </a:lvl1pPr>
    <a:lvl2pPr marL="1567322" algn="l" defTabSz="3134644" rtl="0" eaLnBrk="1" latinLnBrk="0" hangingPunct="1">
      <a:defRPr sz="6214" kern="1200">
        <a:solidFill>
          <a:schemeClr val="tx1"/>
        </a:solidFill>
        <a:latin typeface="+mn-lt"/>
        <a:ea typeface="+mn-ea"/>
        <a:cs typeface="+mn-cs"/>
      </a:defRPr>
    </a:lvl2pPr>
    <a:lvl3pPr marL="3134644" algn="l" defTabSz="3134644" rtl="0" eaLnBrk="1" latinLnBrk="0" hangingPunct="1">
      <a:defRPr sz="6214" kern="1200">
        <a:solidFill>
          <a:schemeClr val="tx1"/>
        </a:solidFill>
        <a:latin typeface="+mn-lt"/>
        <a:ea typeface="+mn-ea"/>
        <a:cs typeface="+mn-cs"/>
      </a:defRPr>
    </a:lvl3pPr>
    <a:lvl4pPr marL="4701966" algn="l" defTabSz="3134644" rtl="0" eaLnBrk="1" latinLnBrk="0" hangingPunct="1">
      <a:defRPr sz="6214" kern="1200">
        <a:solidFill>
          <a:schemeClr val="tx1"/>
        </a:solidFill>
        <a:latin typeface="+mn-lt"/>
        <a:ea typeface="+mn-ea"/>
        <a:cs typeface="+mn-cs"/>
      </a:defRPr>
    </a:lvl4pPr>
    <a:lvl5pPr marL="6269288" algn="l" defTabSz="3134644" rtl="0" eaLnBrk="1" latinLnBrk="0" hangingPunct="1">
      <a:defRPr sz="6214" kern="1200">
        <a:solidFill>
          <a:schemeClr val="tx1"/>
        </a:solidFill>
        <a:latin typeface="+mn-lt"/>
        <a:ea typeface="+mn-ea"/>
        <a:cs typeface="+mn-cs"/>
      </a:defRPr>
    </a:lvl5pPr>
    <a:lvl6pPr marL="7836610" algn="l" defTabSz="3134644" rtl="0" eaLnBrk="1" latinLnBrk="0" hangingPunct="1">
      <a:defRPr sz="6214" kern="1200">
        <a:solidFill>
          <a:schemeClr val="tx1"/>
        </a:solidFill>
        <a:latin typeface="+mn-lt"/>
        <a:ea typeface="+mn-ea"/>
        <a:cs typeface="+mn-cs"/>
      </a:defRPr>
    </a:lvl6pPr>
    <a:lvl7pPr marL="9403932" algn="l" defTabSz="3134644" rtl="0" eaLnBrk="1" latinLnBrk="0" hangingPunct="1">
      <a:defRPr sz="6214" kern="1200">
        <a:solidFill>
          <a:schemeClr val="tx1"/>
        </a:solidFill>
        <a:latin typeface="+mn-lt"/>
        <a:ea typeface="+mn-ea"/>
        <a:cs typeface="+mn-cs"/>
      </a:defRPr>
    </a:lvl7pPr>
    <a:lvl8pPr marL="10971254" algn="l" defTabSz="3134644" rtl="0" eaLnBrk="1" latinLnBrk="0" hangingPunct="1">
      <a:defRPr sz="6214" kern="1200">
        <a:solidFill>
          <a:schemeClr val="tx1"/>
        </a:solidFill>
        <a:latin typeface="+mn-lt"/>
        <a:ea typeface="+mn-ea"/>
        <a:cs typeface="+mn-cs"/>
      </a:defRPr>
    </a:lvl8pPr>
    <a:lvl9pPr marL="12538577" algn="l" defTabSz="3134644" rtl="0" eaLnBrk="1" latinLnBrk="0" hangingPunct="1">
      <a:defRPr sz="62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6" userDrawn="1">
          <p15:clr>
            <a:srgbClr val="A4A3A4"/>
          </p15:clr>
        </p15:guide>
        <p15:guide id="2" pos="118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17548A"/>
    <a:srgbClr val="EDE9C8"/>
    <a:srgbClr val="75AFE9"/>
    <a:srgbClr val="132245"/>
    <a:srgbClr val="FFFFFF"/>
    <a:srgbClr val="58585B"/>
    <a:srgbClr val="BC945A"/>
    <a:srgbClr val="8B2631"/>
    <a:srgbClr val="BE8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p:restoredTop sz="94737"/>
  </p:normalViewPr>
  <p:slideViewPr>
    <p:cSldViewPr>
      <p:cViewPr>
        <p:scale>
          <a:sx n="32" d="100"/>
          <a:sy n="32" d="100"/>
        </p:scale>
        <p:origin x="1232" y="-560"/>
      </p:cViewPr>
      <p:guideLst>
        <p:guide orient="horz" pos="6636"/>
        <p:guide pos="11800"/>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5/12/23</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782114" y="2701742"/>
            <a:ext cx="30341466" cy="57521684"/>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6744722" y="2701742"/>
            <a:ext cx="90413000" cy="57521684"/>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59353" y="13537958"/>
            <a:ext cx="31843903" cy="4184282"/>
          </a:xfrm>
        </p:spPr>
        <p:txBody>
          <a:bodyPr anchor="t"/>
          <a:lstStyle>
            <a:defPPr>
              <a:defRPr kern="1200" smtId="4294967295"/>
            </a:defPPr>
            <a:lvl1pPr algn="l">
              <a:defRPr sz="14569" b="1" cap="all"/>
            </a:lvl1pPr>
          </a:lstStyle>
          <a:p>
            <a:r>
              <a:rPr lang="en-US"/>
              <a:t>Click to edit Master title style</a:t>
            </a:r>
          </a:p>
        </p:txBody>
      </p:sp>
      <p:sp>
        <p:nvSpPr>
          <p:cNvPr id="3" name="Text Placeholder 2"/>
          <p:cNvSpPr>
            <a:spLocks noGrp="1"/>
          </p:cNvSpPr>
          <p:nvPr>
            <p:ph type="body" idx="1"/>
          </p:nvPr>
        </p:nvSpPr>
        <p:spPr>
          <a:xfrm>
            <a:off x="2959353" y="8929399"/>
            <a:ext cx="31843903" cy="4608560"/>
          </a:xfrm>
        </p:spPr>
        <p:txBody>
          <a:bodyPr anchor="b"/>
          <a:lstStyle>
            <a:defPPr>
              <a:defRPr kern="1200" smtId="4294967295"/>
            </a:defPPr>
            <a:lvl1pPr marL="0" indent="0">
              <a:buNone/>
              <a:defRPr sz="7360">
                <a:solidFill>
                  <a:schemeClr val="tx1">
                    <a:tint val="75000"/>
                  </a:schemeClr>
                </a:solidFill>
              </a:defRPr>
            </a:lvl1pPr>
            <a:lvl2pPr marL="1665134" indent="0">
              <a:buNone/>
              <a:defRPr sz="6601">
                <a:solidFill>
                  <a:schemeClr val="tx1">
                    <a:tint val="75000"/>
                  </a:schemeClr>
                </a:solidFill>
              </a:defRPr>
            </a:lvl2pPr>
            <a:lvl3pPr marL="3330268" indent="0">
              <a:buNone/>
              <a:defRPr sz="5843">
                <a:solidFill>
                  <a:schemeClr val="tx1">
                    <a:tint val="75000"/>
                  </a:schemeClr>
                </a:solidFill>
              </a:defRPr>
            </a:lvl3pPr>
            <a:lvl4pPr marL="4995403" indent="0">
              <a:buNone/>
              <a:defRPr sz="5084">
                <a:solidFill>
                  <a:schemeClr val="tx1">
                    <a:tint val="75000"/>
                  </a:schemeClr>
                </a:solidFill>
              </a:defRPr>
            </a:lvl4pPr>
            <a:lvl5pPr marL="6660538" indent="0">
              <a:buNone/>
              <a:defRPr sz="5084">
                <a:solidFill>
                  <a:schemeClr val="tx1">
                    <a:tint val="75000"/>
                  </a:schemeClr>
                </a:solidFill>
              </a:defRPr>
            </a:lvl5pPr>
            <a:lvl6pPr marL="8325672" indent="0">
              <a:buNone/>
              <a:defRPr sz="5084">
                <a:solidFill>
                  <a:schemeClr val="tx1">
                    <a:tint val="75000"/>
                  </a:schemeClr>
                </a:solidFill>
              </a:defRPr>
            </a:lvl6pPr>
            <a:lvl7pPr marL="9990806" indent="0">
              <a:buNone/>
              <a:defRPr sz="5084">
                <a:solidFill>
                  <a:schemeClr val="tx1">
                    <a:tint val="75000"/>
                  </a:schemeClr>
                </a:solidFill>
              </a:defRPr>
            </a:lvl7pPr>
            <a:lvl8pPr marL="11655940" indent="0">
              <a:buNone/>
              <a:defRPr sz="5084">
                <a:solidFill>
                  <a:schemeClr val="tx1">
                    <a:tint val="75000"/>
                  </a:schemeClr>
                </a:solidFill>
              </a:defRPr>
            </a:lvl8pPr>
            <a:lvl9pPr marL="13321075" indent="0">
              <a:buNone/>
              <a:defRPr sz="50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6744719" y="15732513"/>
            <a:ext cx="60377234" cy="44490915"/>
          </a:xfrm>
        </p:spPr>
        <p:txBody>
          <a:bodyPr/>
          <a:lstStyle>
            <a:defPPr>
              <a:defRPr kern="1200" smtId="4294967295"/>
            </a:defPPr>
            <a:lvl1pPr>
              <a:defRPr sz="10168"/>
            </a:lvl1pPr>
            <a:lvl2pPr>
              <a:defRPr sz="8726"/>
            </a:lvl2pPr>
            <a:lvl3pPr>
              <a:defRPr sz="7360"/>
            </a:lvl3pPr>
            <a:lvl4pPr>
              <a:defRPr sz="6601"/>
            </a:lvl4pPr>
            <a:lvl5pPr>
              <a:defRPr sz="6601"/>
            </a:lvl5pPr>
            <a:lvl6pPr>
              <a:defRPr sz="6601"/>
            </a:lvl6pPr>
            <a:lvl7pPr>
              <a:defRPr sz="6601"/>
            </a:lvl7pPr>
            <a:lvl8pPr>
              <a:defRPr sz="6601"/>
            </a:lvl8pPr>
            <a:lvl9pPr>
              <a:defRPr sz="6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746341" y="15732513"/>
            <a:ext cx="60377234" cy="44490915"/>
          </a:xfrm>
        </p:spPr>
        <p:txBody>
          <a:bodyPr/>
          <a:lstStyle>
            <a:defPPr>
              <a:defRPr kern="1200" smtId="4294967295"/>
            </a:defPPr>
            <a:lvl1pPr>
              <a:defRPr sz="10168"/>
            </a:lvl1pPr>
            <a:lvl2pPr>
              <a:defRPr sz="8726"/>
            </a:lvl2pPr>
            <a:lvl3pPr>
              <a:defRPr sz="7360"/>
            </a:lvl3pPr>
            <a:lvl4pPr>
              <a:defRPr sz="6601"/>
            </a:lvl4pPr>
            <a:lvl5pPr>
              <a:defRPr sz="6601"/>
            </a:lvl5pPr>
            <a:lvl6pPr>
              <a:defRPr sz="6601"/>
            </a:lvl6pPr>
            <a:lvl7pPr>
              <a:defRPr sz="6601"/>
            </a:lvl7pPr>
            <a:lvl8pPr>
              <a:defRPr sz="6601"/>
            </a:lvl8pPr>
            <a:lvl9pPr>
              <a:defRPr sz="6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3172" y="843686"/>
            <a:ext cx="33717069" cy="3511286"/>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873174" y="4715855"/>
            <a:ext cx="16552847" cy="1965343"/>
          </a:xfrm>
        </p:spPr>
        <p:txBody>
          <a:bodyPr anchor="b"/>
          <a:lstStyle>
            <a:defPPr>
              <a:defRPr kern="1200" smtId="4294967295"/>
            </a:defPPr>
            <a:lvl1pPr marL="0" indent="0">
              <a:buNone/>
              <a:defRPr sz="8726" b="1"/>
            </a:lvl1pPr>
            <a:lvl2pPr marL="1665134" indent="0">
              <a:buNone/>
              <a:defRPr sz="7360" b="1"/>
            </a:lvl2pPr>
            <a:lvl3pPr marL="3330268" indent="0">
              <a:buNone/>
              <a:defRPr sz="6601" b="1"/>
            </a:lvl3pPr>
            <a:lvl4pPr marL="4995403" indent="0">
              <a:buNone/>
              <a:defRPr sz="5843" b="1"/>
            </a:lvl4pPr>
            <a:lvl5pPr marL="6660538" indent="0">
              <a:buNone/>
              <a:defRPr sz="5843" b="1"/>
            </a:lvl5pPr>
            <a:lvl6pPr marL="8325672" indent="0">
              <a:buNone/>
              <a:defRPr sz="5843" b="1"/>
            </a:lvl6pPr>
            <a:lvl7pPr marL="9990806" indent="0">
              <a:buNone/>
              <a:defRPr sz="5843" b="1"/>
            </a:lvl7pPr>
            <a:lvl8pPr marL="11655940" indent="0">
              <a:buNone/>
              <a:defRPr sz="5843" b="1"/>
            </a:lvl8pPr>
            <a:lvl9pPr marL="13321075" indent="0">
              <a:buNone/>
              <a:defRPr sz="5843" b="1"/>
            </a:lvl9pPr>
          </a:lstStyle>
          <a:p>
            <a:pPr lvl="0"/>
            <a:r>
              <a:rPr lang="en-US"/>
              <a:t>Click to edit Master text styles</a:t>
            </a:r>
          </a:p>
        </p:txBody>
      </p:sp>
      <p:sp>
        <p:nvSpPr>
          <p:cNvPr id="4" name="Content Placeholder 3"/>
          <p:cNvSpPr>
            <a:spLocks noGrp="1"/>
          </p:cNvSpPr>
          <p:nvPr>
            <p:ph sz="half" idx="2"/>
          </p:nvPr>
        </p:nvSpPr>
        <p:spPr>
          <a:xfrm>
            <a:off x="1873174" y="6681198"/>
            <a:ext cx="16552847" cy="12138321"/>
          </a:xfrm>
        </p:spPr>
        <p:txBody>
          <a:bodyPr/>
          <a:lstStyle>
            <a:defPPr>
              <a:defRPr kern="1200" smtId="4294967295"/>
            </a:defPPr>
            <a:lvl1pPr>
              <a:defRPr sz="8726"/>
            </a:lvl1pPr>
            <a:lvl2pPr>
              <a:defRPr sz="7360"/>
            </a:lvl2pPr>
            <a:lvl3pPr>
              <a:defRPr sz="6601"/>
            </a:lvl3pPr>
            <a:lvl4pPr>
              <a:defRPr sz="5843"/>
            </a:lvl4pPr>
            <a:lvl5pPr>
              <a:defRPr sz="5843"/>
            </a:lvl5pPr>
            <a:lvl6pPr>
              <a:defRPr sz="5843"/>
            </a:lvl6pPr>
            <a:lvl7pPr>
              <a:defRPr sz="5843"/>
            </a:lvl7pPr>
            <a:lvl8pPr>
              <a:defRPr sz="5843"/>
            </a:lvl8pPr>
            <a:lvl9pPr>
              <a:defRPr sz="5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030896" y="4715855"/>
            <a:ext cx="16559348" cy="1965343"/>
          </a:xfrm>
        </p:spPr>
        <p:txBody>
          <a:bodyPr anchor="b"/>
          <a:lstStyle>
            <a:defPPr>
              <a:defRPr kern="1200" smtId="4294967295"/>
            </a:defPPr>
            <a:lvl1pPr marL="0" indent="0">
              <a:buNone/>
              <a:defRPr sz="8726" b="1"/>
            </a:lvl1pPr>
            <a:lvl2pPr marL="1665134" indent="0">
              <a:buNone/>
              <a:defRPr sz="7360" b="1"/>
            </a:lvl2pPr>
            <a:lvl3pPr marL="3330268" indent="0">
              <a:buNone/>
              <a:defRPr sz="6601" b="1"/>
            </a:lvl3pPr>
            <a:lvl4pPr marL="4995403" indent="0">
              <a:buNone/>
              <a:defRPr sz="5843" b="1"/>
            </a:lvl4pPr>
            <a:lvl5pPr marL="6660538" indent="0">
              <a:buNone/>
              <a:defRPr sz="5843" b="1"/>
            </a:lvl5pPr>
            <a:lvl6pPr marL="8325672" indent="0">
              <a:buNone/>
              <a:defRPr sz="5843" b="1"/>
            </a:lvl6pPr>
            <a:lvl7pPr marL="9990806" indent="0">
              <a:buNone/>
              <a:defRPr sz="5843" b="1"/>
            </a:lvl7pPr>
            <a:lvl8pPr marL="11655940" indent="0">
              <a:buNone/>
              <a:defRPr sz="5843" b="1"/>
            </a:lvl8pPr>
            <a:lvl9pPr marL="13321075" indent="0">
              <a:buNone/>
              <a:defRPr sz="5843" b="1"/>
            </a:lvl9pPr>
          </a:lstStyle>
          <a:p>
            <a:pPr lvl="0"/>
            <a:r>
              <a:rPr lang="en-US"/>
              <a:t>Click to edit Master text styles</a:t>
            </a:r>
          </a:p>
        </p:txBody>
      </p:sp>
      <p:sp>
        <p:nvSpPr>
          <p:cNvPr id="6" name="Content Placeholder 5"/>
          <p:cNvSpPr>
            <a:spLocks noGrp="1"/>
          </p:cNvSpPr>
          <p:nvPr>
            <p:ph sz="quarter" idx="4"/>
          </p:nvPr>
        </p:nvSpPr>
        <p:spPr>
          <a:xfrm>
            <a:off x="19030896" y="6681198"/>
            <a:ext cx="16559348" cy="12138321"/>
          </a:xfrm>
        </p:spPr>
        <p:txBody>
          <a:bodyPr/>
          <a:lstStyle>
            <a:defPPr>
              <a:defRPr kern="1200" smtId="4294967295"/>
            </a:defPPr>
            <a:lvl1pPr>
              <a:defRPr sz="8726"/>
            </a:lvl1pPr>
            <a:lvl2pPr>
              <a:defRPr sz="7360"/>
            </a:lvl2pPr>
            <a:lvl3pPr>
              <a:defRPr sz="6601"/>
            </a:lvl3pPr>
            <a:lvl4pPr>
              <a:defRPr sz="5843"/>
            </a:lvl4pPr>
            <a:lvl5pPr>
              <a:defRPr sz="5843"/>
            </a:lvl5pPr>
            <a:lvl6pPr>
              <a:defRPr sz="5843"/>
            </a:lvl6pPr>
            <a:lvl7pPr>
              <a:defRPr sz="5843"/>
            </a:lvl7pPr>
            <a:lvl8pPr>
              <a:defRPr sz="5843"/>
            </a:lvl8pPr>
            <a:lvl9pPr>
              <a:defRPr sz="5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3176" y="838807"/>
            <a:ext cx="12325205" cy="3569807"/>
          </a:xfrm>
        </p:spPr>
        <p:txBody>
          <a:bodyPr anchor="b"/>
          <a:lstStyle>
            <a:defPPr>
              <a:defRPr kern="1200" smtId="4294967295"/>
            </a:defPPr>
            <a:lvl1pPr algn="l">
              <a:defRPr sz="7360" b="1"/>
            </a:lvl1pPr>
          </a:lstStyle>
          <a:p>
            <a:r>
              <a:rPr lang="en-US"/>
              <a:t>Click to edit Master title style</a:t>
            </a:r>
          </a:p>
        </p:txBody>
      </p:sp>
      <p:sp>
        <p:nvSpPr>
          <p:cNvPr id="3" name="Content Placeholder 2"/>
          <p:cNvSpPr>
            <a:spLocks noGrp="1"/>
          </p:cNvSpPr>
          <p:nvPr>
            <p:ph idx="1"/>
          </p:nvPr>
        </p:nvSpPr>
        <p:spPr>
          <a:xfrm>
            <a:off x="14647152" y="838809"/>
            <a:ext cx="20943089" cy="17980709"/>
          </a:xfrm>
        </p:spPr>
        <p:txBody>
          <a:bodyPr/>
          <a:lstStyle>
            <a:defPPr>
              <a:defRPr kern="1200" smtId="4294967295"/>
            </a:defPPr>
            <a:lvl1pPr>
              <a:defRPr sz="11685"/>
            </a:lvl1pPr>
            <a:lvl2pPr>
              <a:defRPr sz="10168"/>
            </a:lvl2pPr>
            <a:lvl3pPr>
              <a:defRPr sz="8726"/>
            </a:lvl3pPr>
            <a:lvl4pPr>
              <a:defRPr sz="7360"/>
            </a:lvl4pPr>
            <a:lvl5pPr>
              <a:defRPr sz="7360"/>
            </a:lvl5pPr>
            <a:lvl6pPr>
              <a:defRPr sz="7360"/>
            </a:lvl6pPr>
            <a:lvl7pPr>
              <a:defRPr sz="7360"/>
            </a:lvl7pPr>
            <a:lvl8pPr>
              <a:defRPr sz="7360"/>
            </a:lvl8pPr>
            <a:lvl9pPr>
              <a:defRPr sz="7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3176" y="4408616"/>
            <a:ext cx="12325205" cy="14410903"/>
          </a:xfrm>
        </p:spPr>
        <p:txBody>
          <a:bodyPr/>
          <a:lstStyle>
            <a:defPPr>
              <a:defRPr kern="1200" smtId="4294967295"/>
            </a:defPPr>
            <a:lvl1pPr marL="0" indent="0">
              <a:buNone/>
              <a:defRPr sz="5084"/>
            </a:lvl1pPr>
            <a:lvl2pPr marL="1665134" indent="0">
              <a:buNone/>
              <a:defRPr sz="4325"/>
            </a:lvl2pPr>
            <a:lvl3pPr marL="3330268" indent="0">
              <a:buNone/>
              <a:defRPr sz="3642"/>
            </a:lvl3pPr>
            <a:lvl4pPr marL="4995403" indent="0">
              <a:buNone/>
              <a:defRPr sz="3263"/>
            </a:lvl4pPr>
            <a:lvl5pPr marL="6660538" indent="0">
              <a:buNone/>
              <a:defRPr sz="3263"/>
            </a:lvl5pPr>
            <a:lvl6pPr marL="8325672" indent="0">
              <a:buNone/>
              <a:defRPr sz="3263"/>
            </a:lvl6pPr>
            <a:lvl7pPr marL="9990806" indent="0">
              <a:buNone/>
              <a:defRPr sz="3263"/>
            </a:lvl7pPr>
            <a:lvl8pPr marL="11655940" indent="0">
              <a:buNone/>
              <a:defRPr sz="3263"/>
            </a:lvl8pPr>
            <a:lvl9pPr marL="13321075" indent="0">
              <a:buNone/>
              <a:defRPr sz="326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3093" y="14747400"/>
            <a:ext cx="22478049" cy="1741014"/>
          </a:xfrm>
        </p:spPr>
        <p:txBody>
          <a:bodyPr anchor="b"/>
          <a:lstStyle>
            <a:defPPr>
              <a:defRPr kern="1200" smtId="4294967295"/>
            </a:defPPr>
            <a:lvl1pPr algn="l">
              <a:defRPr sz="7360" b="1"/>
            </a:lvl1pPr>
          </a:lstStyle>
          <a:p>
            <a:r>
              <a:rPr lang="en-US"/>
              <a:t>Click to edit Master title style</a:t>
            </a:r>
          </a:p>
        </p:txBody>
      </p:sp>
      <p:sp>
        <p:nvSpPr>
          <p:cNvPr id="3" name="Picture Placeholder 2"/>
          <p:cNvSpPr>
            <a:spLocks noGrp="1"/>
          </p:cNvSpPr>
          <p:nvPr>
            <p:ph type="pic" idx="1"/>
          </p:nvPr>
        </p:nvSpPr>
        <p:spPr>
          <a:xfrm>
            <a:off x="7343093" y="1882441"/>
            <a:ext cx="22478049" cy="12640627"/>
          </a:xfrm>
        </p:spPr>
        <p:txBody>
          <a:bodyPr/>
          <a:lstStyle>
            <a:defPPr>
              <a:defRPr kern="1200" smtId="4294967295"/>
            </a:defPPr>
            <a:lvl1pPr marL="0" indent="0">
              <a:buNone/>
              <a:defRPr sz="11685"/>
            </a:lvl1pPr>
            <a:lvl2pPr marL="1665134" indent="0">
              <a:buNone/>
              <a:defRPr sz="10168"/>
            </a:lvl2pPr>
            <a:lvl3pPr marL="3330268" indent="0">
              <a:buNone/>
              <a:defRPr sz="8726"/>
            </a:lvl3pPr>
            <a:lvl4pPr marL="4995403" indent="0">
              <a:buNone/>
              <a:defRPr sz="7360"/>
            </a:lvl4pPr>
            <a:lvl5pPr marL="6660538" indent="0">
              <a:buNone/>
              <a:defRPr sz="7360"/>
            </a:lvl5pPr>
            <a:lvl6pPr marL="8325672" indent="0">
              <a:buNone/>
              <a:defRPr sz="7360"/>
            </a:lvl6pPr>
            <a:lvl7pPr marL="9990806" indent="0">
              <a:buNone/>
              <a:defRPr sz="7360"/>
            </a:lvl7pPr>
            <a:lvl8pPr marL="11655940" indent="0">
              <a:buNone/>
              <a:defRPr sz="7360"/>
            </a:lvl8pPr>
            <a:lvl9pPr marL="13321075" indent="0">
              <a:buNone/>
              <a:defRPr sz="7360"/>
            </a:lvl9pPr>
          </a:lstStyle>
          <a:p>
            <a:endParaRPr lang="en-US"/>
          </a:p>
        </p:txBody>
      </p:sp>
      <p:sp>
        <p:nvSpPr>
          <p:cNvPr id="4" name="Text Placeholder 3"/>
          <p:cNvSpPr>
            <a:spLocks noGrp="1"/>
          </p:cNvSpPr>
          <p:nvPr>
            <p:ph type="body" sz="half" idx="2"/>
          </p:nvPr>
        </p:nvSpPr>
        <p:spPr>
          <a:xfrm>
            <a:off x="7343093" y="16488415"/>
            <a:ext cx="22478049" cy="2472528"/>
          </a:xfrm>
        </p:spPr>
        <p:txBody>
          <a:bodyPr/>
          <a:lstStyle>
            <a:defPPr>
              <a:defRPr kern="1200" smtId="4294967295"/>
            </a:defPPr>
            <a:lvl1pPr marL="0" indent="0">
              <a:buNone/>
              <a:defRPr sz="5084"/>
            </a:lvl1pPr>
            <a:lvl2pPr marL="1665134" indent="0">
              <a:buNone/>
              <a:defRPr sz="4325"/>
            </a:lvl2pPr>
            <a:lvl3pPr marL="3330268" indent="0">
              <a:buNone/>
              <a:defRPr sz="3642"/>
            </a:lvl3pPr>
            <a:lvl4pPr marL="4995403" indent="0">
              <a:buNone/>
              <a:defRPr sz="3263"/>
            </a:lvl4pPr>
            <a:lvl5pPr marL="6660538" indent="0">
              <a:buNone/>
              <a:defRPr sz="3263"/>
            </a:lvl5pPr>
            <a:lvl6pPr marL="8325672" indent="0">
              <a:buNone/>
              <a:defRPr sz="3263"/>
            </a:lvl6pPr>
            <a:lvl7pPr marL="9990806" indent="0">
              <a:buNone/>
              <a:defRPr sz="3263"/>
            </a:lvl7pPr>
            <a:lvl8pPr marL="11655940" indent="0">
              <a:buNone/>
              <a:defRPr sz="3263"/>
            </a:lvl8pPr>
            <a:lvl9pPr marL="13321075" indent="0">
              <a:buNone/>
              <a:defRPr sz="326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5/12/23</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3172" y="843686"/>
            <a:ext cx="33717069" cy="3511286"/>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1873172" y="4915803"/>
            <a:ext cx="33717069" cy="13903717"/>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73171" y="19526650"/>
            <a:ext cx="8741463" cy="1121661"/>
          </a:xfrm>
          <a:prstGeom prst="rect">
            <a:avLst/>
          </a:prstGeom>
        </p:spPr>
        <p:txBody>
          <a:bodyPr vert="horz" lIns="438903" tIns="219451" rIns="438903" bIns="219451" rtlCol="0" anchor="ctr"/>
          <a:lstStyle>
            <a:defPPr>
              <a:defRPr kern="1200" smtId="4294967295"/>
            </a:defPPr>
            <a:lvl1pPr algn="l">
              <a:defRPr sz="4325">
                <a:solidFill>
                  <a:schemeClr val="tx1">
                    <a:tint val="75000"/>
                  </a:schemeClr>
                </a:solidFill>
              </a:defRPr>
            </a:lvl1pPr>
          </a:lstStyle>
          <a:p>
            <a:fld id="{F8E1F909-3568-40F5-8205-05484158C88C}" type="datetimeFigureOut">
              <a:rPr lang="en-US" smtClean="0"/>
              <a:t>5/12/23</a:t>
            </a:fld>
            <a:endParaRPr lang="en-US"/>
          </a:p>
        </p:txBody>
      </p:sp>
      <p:sp>
        <p:nvSpPr>
          <p:cNvPr id="5" name="Footer Placeholder 4"/>
          <p:cNvSpPr>
            <a:spLocks noGrp="1"/>
          </p:cNvSpPr>
          <p:nvPr>
            <p:ph type="ftr" sz="quarter" idx="3"/>
          </p:nvPr>
        </p:nvSpPr>
        <p:spPr>
          <a:xfrm>
            <a:off x="12800001" y="19526650"/>
            <a:ext cx="11863414" cy="1121661"/>
          </a:xfrm>
          <a:prstGeom prst="rect">
            <a:avLst/>
          </a:prstGeom>
        </p:spPr>
        <p:txBody>
          <a:bodyPr vert="horz" lIns="438903" tIns="219451" rIns="438903" bIns="219451" rtlCol="0" anchor="ctr"/>
          <a:lstStyle>
            <a:defPPr>
              <a:defRPr kern="1200" smtId="4294967295"/>
            </a:defPPr>
            <a:lvl1pPr algn="ctr">
              <a:defRPr sz="4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848780" y="19526650"/>
            <a:ext cx="8741463" cy="1121661"/>
          </a:xfrm>
          <a:prstGeom prst="rect">
            <a:avLst/>
          </a:prstGeom>
        </p:spPr>
        <p:txBody>
          <a:bodyPr vert="horz" lIns="438903" tIns="219451" rIns="438903" bIns="219451" rtlCol="0" anchor="ctr"/>
          <a:lstStyle>
            <a:defPPr>
              <a:defRPr kern="1200" smtId="4294967295"/>
            </a:defPPr>
            <a:lvl1pPr algn="r">
              <a:defRPr sz="4325">
                <a:solidFill>
                  <a:schemeClr val="tx1">
                    <a:tint val="75000"/>
                  </a:schemeClr>
                </a:solidFill>
              </a:defRPr>
            </a:lvl1pPr>
          </a:lstStyle>
          <a:p>
            <a:fld id="{5A40D005-FB29-4DA1-AF6A-7002CDC49E30}" type="slidenum">
              <a:rPr lang="en-US" smtClean="0"/>
              <a:t>‹#›</a:t>
            </a:fld>
            <a:endParaRPr lang="en-US"/>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330268" rtl="0" eaLnBrk="1" latinLnBrk="0" hangingPunct="1">
        <a:spcBef>
          <a:spcPct val="0"/>
        </a:spcBef>
        <a:buNone/>
        <a:defRPr sz="16010" kern="1200">
          <a:solidFill>
            <a:schemeClr val="tx1"/>
          </a:solidFill>
          <a:latin typeface="+mj-lt"/>
          <a:ea typeface="+mj-ea"/>
          <a:cs typeface="+mj-cs"/>
        </a:defRPr>
      </a:lvl1pPr>
    </p:titleStyle>
    <p:bodyStyle>
      <a:defPPr>
        <a:defRPr kern="1200" smtId="4294967295"/>
      </a:defPPr>
      <a:lvl1pPr marL="1248851" indent="-1248851" algn="l" defTabSz="3330268" rtl="0" eaLnBrk="1" latinLnBrk="0" hangingPunct="1">
        <a:spcBef>
          <a:spcPct val="20000"/>
        </a:spcBef>
        <a:buFont typeface="Arial" pitchFamily="34" charset="0"/>
        <a:buChar char="•"/>
        <a:defRPr sz="11685" kern="1200">
          <a:solidFill>
            <a:schemeClr val="tx1"/>
          </a:solidFill>
          <a:latin typeface="+mn-lt"/>
          <a:ea typeface="+mn-ea"/>
          <a:cs typeface="+mn-cs"/>
        </a:defRPr>
      </a:lvl1pPr>
      <a:lvl2pPr marL="2705844" indent="-1040709" algn="l" defTabSz="3330268" rtl="0" eaLnBrk="1" latinLnBrk="0" hangingPunct="1">
        <a:spcBef>
          <a:spcPct val="20000"/>
        </a:spcBef>
        <a:buFont typeface="Arial" pitchFamily="34" charset="0"/>
        <a:buChar char="–"/>
        <a:defRPr sz="10168" kern="1200">
          <a:solidFill>
            <a:schemeClr val="tx1"/>
          </a:solidFill>
          <a:latin typeface="+mn-lt"/>
          <a:ea typeface="+mn-ea"/>
          <a:cs typeface="+mn-cs"/>
        </a:defRPr>
      </a:lvl2pPr>
      <a:lvl3pPr marL="4162836" indent="-832567" algn="l" defTabSz="3330268" rtl="0" eaLnBrk="1" latinLnBrk="0" hangingPunct="1">
        <a:spcBef>
          <a:spcPct val="20000"/>
        </a:spcBef>
        <a:buFont typeface="Arial" pitchFamily="34" charset="0"/>
        <a:buChar char="•"/>
        <a:defRPr sz="8726" kern="1200">
          <a:solidFill>
            <a:schemeClr val="tx1"/>
          </a:solidFill>
          <a:latin typeface="+mn-lt"/>
          <a:ea typeface="+mn-ea"/>
          <a:cs typeface="+mn-cs"/>
        </a:defRPr>
      </a:lvl3pPr>
      <a:lvl4pPr marL="5827970"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4pPr>
      <a:lvl5pPr marL="7493105"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5pPr>
      <a:lvl6pPr marL="9158238"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6pPr>
      <a:lvl7pPr marL="10823373"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7pPr>
      <a:lvl8pPr marL="12488508"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8pPr>
      <a:lvl9pPr marL="14153641"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9pPr>
    </p:bodyStyle>
    <p:otherStyle>
      <a:defPPr>
        <a:defRPr lang="en-US"/>
      </a:defPPr>
      <a:lvl1pPr marL="0" algn="l" defTabSz="3330268" rtl="0" eaLnBrk="1" latinLnBrk="0" hangingPunct="1">
        <a:defRPr sz="6601" kern="1200">
          <a:solidFill>
            <a:schemeClr val="tx1"/>
          </a:solidFill>
          <a:latin typeface="+mn-lt"/>
          <a:ea typeface="+mn-ea"/>
          <a:cs typeface="+mn-cs"/>
        </a:defRPr>
      </a:lvl1pPr>
      <a:lvl2pPr marL="1665134" algn="l" defTabSz="3330268" rtl="0" eaLnBrk="1" latinLnBrk="0" hangingPunct="1">
        <a:defRPr sz="6601" kern="1200">
          <a:solidFill>
            <a:schemeClr val="tx1"/>
          </a:solidFill>
          <a:latin typeface="+mn-lt"/>
          <a:ea typeface="+mn-ea"/>
          <a:cs typeface="+mn-cs"/>
        </a:defRPr>
      </a:lvl2pPr>
      <a:lvl3pPr marL="3330268" algn="l" defTabSz="3330268" rtl="0" eaLnBrk="1" latinLnBrk="0" hangingPunct="1">
        <a:defRPr sz="6601" kern="1200">
          <a:solidFill>
            <a:schemeClr val="tx1"/>
          </a:solidFill>
          <a:latin typeface="+mn-lt"/>
          <a:ea typeface="+mn-ea"/>
          <a:cs typeface="+mn-cs"/>
        </a:defRPr>
      </a:lvl3pPr>
      <a:lvl4pPr marL="4995403" algn="l" defTabSz="3330268" rtl="0" eaLnBrk="1" latinLnBrk="0" hangingPunct="1">
        <a:defRPr sz="6601" kern="1200">
          <a:solidFill>
            <a:schemeClr val="tx1"/>
          </a:solidFill>
          <a:latin typeface="+mn-lt"/>
          <a:ea typeface="+mn-ea"/>
          <a:cs typeface="+mn-cs"/>
        </a:defRPr>
      </a:lvl4pPr>
      <a:lvl5pPr marL="6660538" algn="l" defTabSz="3330268" rtl="0" eaLnBrk="1" latinLnBrk="0" hangingPunct="1">
        <a:defRPr sz="6601" kern="1200">
          <a:solidFill>
            <a:schemeClr val="tx1"/>
          </a:solidFill>
          <a:latin typeface="+mn-lt"/>
          <a:ea typeface="+mn-ea"/>
          <a:cs typeface="+mn-cs"/>
        </a:defRPr>
      </a:lvl5pPr>
      <a:lvl6pPr marL="8325672" algn="l" defTabSz="3330268" rtl="0" eaLnBrk="1" latinLnBrk="0" hangingPunct="1">
        <a:defRPr sz="6601" kern="1200">
          <a:solidFill>
            <a:schemeClr val="tx1"/>
          </a:solidFill>
          <a:latin typeface="+mn-lt"/>
          <a:ea typeface="+mn-ea"/>
          <a:cs typeface="+mn-cs"/>
        </a:defRPr>
      </a:lvl6pPr>
      <a:lvl7pPr marL="9990806" algn="l" defTabSz="3330268" rtl="0" eaLnBrk="1" latinLnBrk="0" hangingPunct="1">
        <a:defRPr sz="6601" kern="1200">
          <a:solidFill>
            <a:schemeClr val="tx1"/>
          </a:solidFill>
          <a:latin typeface="+mn-lt"/>
          <a:ea typeface="+mn-ea"/>
          <a:cs typeface="+mn-cs"/>
        </a:defRPr>
      </a:lvl7pPr>
      <a:lvl8pPr marL="11655940" algn="l" defTabSz="3330268" rtl="0" eaLnBrk="1" latinLnBrk="0" hangingPunct="1">
        <a:defRPr sz="6601" kern="1200">
          <a:solidFill>
            <a:schemeClr val="tx1"/>
          </a:solidFill>
          <a:latin typeface="+mn-lt"/>
          <a:ea typeface="+mn-ea"/>
          <a:cs typeface="+mn-cs"/>
        </a:defRPr>
      </a:lvl8pPr>
      <a:lvl9pPr marL="13321075" algn="l" defTabSz="3330268" rtl="0" eaLnBrk="1" latinLnBrk="0" hangingPunct="1">
        <a:defRPr sz="66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634BD5-DC56-BE2D-1945-08851AE25353}"/>
              </a:ext>
            </a:extLst>
          </p:cNvPr>
          <p:cNvSpPr/>
          <p:nvPr/>
        </p:nvSpPr>
        <p:spPr>
          <a:xfrm>
            <a:off x="1" y="30928"/>
            <a:ext cx="37463412" cy="21067713"/>
          </a:xfrm>
          <a:prstGeom prst="rect">
            <a:avLst/>
          </a:prstGeom>
          <a:solidFill>
            <a:srgbClr val="75A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100C644-D3FE-0B0E-7AAB-0BE49A426ECF}"/>
              </a:ext>
            </a:extLst>
          </p:cNvPr>
          <p:cNvGrpSpPr/>
          <p:nvPr/>
        </p:nvGrpSpPr>
        <p:grpSpPr>
          <a:xfrm>
            <a:off x="-2" y="18256"/>
            <a:ext cx="36855557" cy="4370149"/>
            <a:chOff x="8022692" y="399256"/>
            <a:chExt cx="28803507" cy="3757126"/>
          </a:xfrm>
        </p:grpSpPr>
        <p:grpSp>
          <p:nvGrpSpPr>
            <p:cNvPr id="12" name="Group 11">
              <a:extLst>
                <a:ext uri="{FF2B5EF4-FFF2-40B4-BE49-F238E27FC236}">
                  <a16:creationId xmlns:a16="http://schemas.microsoft.com/office/drawing/2014/main" id="{C5D1D1BC-4949-EFC8-94D3-98E5AC3D12FD}"/>
                </a:ext>
              </a:extLst>
            </p:cNvPr>
            <p:cNvGrpSpPr/>
            <p:nvPr/>
          </p:nvGrpSpPr>
          <p:grpSpPr>
            <a:xfrm>
              <a:off x="8022693" y="399256"/>
              <a:ext cx="28803506" cy="3492127"/>
              <a:chOff x="8022693" y="399256"/>
              <a:chExt cx="28803506" cy="3492127"/>
            </a:xfrm>
          </p:grpSpPr>
          <p:sp>
            <p:nvSpPr>
              <p:cNvPr id="75" name="Delay 74"/>
              <p:cNvSpPr/>
              <p:nvPr/>
            </p:nvSpPr>
            <p:spPr>
              <a:xfrm>
                <a:off x="32523906" y="399256"/>
                <a:ext cx="4302293" cy="3492126"/>
              </a:xfrm>
              <a:prstGeom prst="flowChartDelay">
                <a:avLst/>
              </a:prstGeom>
              <a:solidFill>
                <a:srgbClr val="17548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dirty="0">
                  <a:latin typeface="Century Gothic" panose="020B0502020202020204" pitchFamily="34" charset="0"/>
                </a:endParaRPr>
              </a:p>
            </p:txBody>
          </p:sp>
          <p:sp>
            <p:nvSpPr>
              <p:cNvPr id="2" name="Rectangle 1">
                <a:extLst>
                  <a:ext uri="{FF2B5EF4-FFF2-40B4-BE49-F238E27FC236}">
                    <a16:creationId xmlns:a16="http://schemas.microsoft.com/office/drawing/2014/main" id="{9D4986B1-AC38-97B0-B0A3-6021BE21AF89}"/>
                  </a:ext>
                </a:extLst>
              </p:cNvPr>
              <p:cNvSpPr/>
              <p:nvPr/>
            </p:nvSpPr>
            <p:spPr>
              <a:xfrm>
                <a:off x="8022693" y="399257"/>
                <a:ext cx="24664465" cy="3492126"/>
              </a:xfrm>
              <a:prstGeom prst="rect">
                <a:avLst/>
              </a:prstGeom>
              <a:solidFill>
                <a:srgbClr val="17548A"/>
              </a:solidFill>
              <a:ln w="0">
                <a:solidFill>
                  <a:srgbClr val="175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548A"/>
                  </a:solidFill>
                </a:endParaRPr>
              </a:p>
            </p:txBody>
          </p:sp>
        </p:grpSp>
        <p:sp>
          <p:nvSpPr>
            <p:cNvPr id="13" name="Rectangle 12">
              <a:extLst>
                <a:ext uri="{FF2B5EF4-FFF2-40B4-BE49-F238E27FC236}">
                  <a16:creationId xmlns:a16="http://schemas.microsoft.com/office/drawing/2014/main" id="{AFFA2CFE-1975-4B59-8D70-0EBA30B10911}"/>
                </a:ext>
              </a:extLst>
            </p:cNvPr>
            <p:cNvSpPr/>
            <p:nvPr/>
          </p:nvSpPr>
          <p:spPr>
            <a:xfrm flipV="1">
              <a:off x="8022692" y="3891382"/>
              <a:ext cx="28026826" cy="265000"/>
            </a:xfrm>
            <a:prstGeom prst="rect">
              <a:avLst/>
            </a:prstGeom>
            <a:solidFill>
              <a:srgbClr val="75A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Rounded Rectangle 73"/>
          <p:cNvSpPr/>
          <p:nvPr/>
        </p:nvSpPr>
        <p:spPr>
          <a:xfrm>
            <a:off x="7911306" y="4361657"/>
            <a:ext cx="19888200" cy="16459199"/>
          </a:xfrm>
          <a:prstGeom prst="roundRect">
            <a:avLst>
              <a:gd name="adj" fmla="val 902"/>
            </a:avLst>
          </a:prstGeom>
          <a:solidFill>
            <a:srgbClr val="17548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76" name="Rounded Rectangle 75"/>
          <p:cNvSpPr/>
          <p:nvPr/>
        </p:nvSpPr>
        <p:spPr>
          <a:xfrm>
            <a:off x="496628" y="4394479"/>
            <a:ext cx="7082626" cy="8328451"/>
          </a:xfrm>
          <a:prstGeom prst="roundRect">
            <a:avLst>
              <a:gd name="adj" fmla="val 3206"/>
            </a:avLst>
          </a:prstGeom>
          <a:solidFill>
            <a:srgbClr val="1322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dirty="0">
              <a:latin typeface="Century Gothic" panose="020B0502020202020204" pitchFamily="34" charset="0"/>
            </a:endParaRPr>
          </a:p>
        </p:txBody>
      </p:sp>
      <p:sp>
        <p:nvSpPr>
          <p:cNvPr id="77" name="Rounded Rectangle 76"/>
          <p:cNvSpPr/>
          <p:nvPr/>
        </p:nvSpPr>
        <p:spPr>
          <a:xfrm>
            <a:off x="483977" y="12856976"/>
            <a:ext cx="7082626" cy="7963880"/>
          </a:xfrm>
          <a:prstGeom prst="roundRect">
            <a:avLst>
              <a:gd name="adj" fmla="val 3206"/>
            </a:avLst>
          </a:prstGeom>
          <a:solidFill>
            <a:srgbClr val="1322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78" name="Rounded Rectangle 77"/>
          <p:cNvSpPr/>
          <p:nvPr/>
        </p:nvSpPr>
        <p:spPr>
          <a:xfrm>
            <a:off x="28114576" y="4361656"/>
            <a:ext cx="8776071" cy="7590002"/>
          </a:xfrm>
          <a:prstGeom prst="roundRect">
            <a:avLst>
              <a:gd name="adj" fmla="val 2650"/>
            </a:avLst>
          </a:prstGeom>
          <a:solidFill>
            <a:srgbClr val="17548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79" name="Rounded Rectangle 78"/>
          <p:cNvSpPr/>
          <p:nvPr/>
        </p:nvSpPr>
        <p:spPr>
          <a:xfrm>
            <a:off x="28114576" y="16836297"/>
            <a:ext cx="8739233" cy="3984559"/>
          </a:xfrm>
          <a:prstGeom prst="roundRect">
            <a:avLst>
              <a:gd name="adj" fmla="val 3951"/>
            </a:avLst>
          </a:prstGeom>
          <a:solidFill>
            <a:srgbClr val="1322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80" name="Rounded Rectangle 79"/>
          <p:cNvSpPr/>
          <p:nvPr/>
        </p:nvSpPr>
        <p:spPr>
          <a:xfrm>
            <a:off x="28114576" y="12312677"/>
            <a:ext cx="8739233" cy="4247778"/>
          </a:xfrm>
          <a:prstGeom prst="roundRect">
            <a:avLst>
              <a:gd name="adj" fmla="val 3951"/>
            </a:avLst>
          </a:prstGeom>
          <a:solidFill>
            <a:srgbClr val="1322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84" name="TextBox 83"/>
          <p:cNvSpPr txBox="1"/>
          <p:nvPr/>
        </p:nvSpPr>
        <p:spPr>
          <a:xfrm>
            <a:off x="691729" y="4554568"/>
            <a:ext cx="6692424" cy="707886"/>
          </a:xfrm>
          <a:prstGeom prst="rect">
            <a:avLst/>
          </a:prstGeom>
          <a:noFill/>
        </p:spPr>
        <p:txBody>
          <a:bodyPr wrap="square" rtlCol="0">
            <a:spAutoFit/>
          </a:bodyPr>
          <a:lstStyle>
            <a:defPPr>
              <a:defRPr kern="1200" smtId="4294967295"/>
            </a:defPPr>
          </a:lstStyle>
          <a:p>
            <a:r>
              <a:rPr lang="en-US" sz="4000" b="1" dirty="0">
                <a:solidFill>
                  <a:schemeClr val="bg1"/>
                </a:solidFill>
                <a:latin typeface="+mj-ea"/>
                <a:ea typeface="+mj-ea"/>
                <a:cs typeface="Arial" pitchFamily="34" charset="0"/>
              </a:rPr>
              <a:t>Abstract</a:t>
            </a:r>
          </a:p>
        </p:txBody>
      </p:sp>
      <p:sp>
        <p:nvSpPr>
          <p:cNvPr id="85" name="TextBox 84"/>
          <p:cNvSpPr txBox="1"/>
          <p:nvPr/>
        </p:nvSpPr>
        <p:spPr>
          <a:xfrm>
            <a:off x="691729" y="5551062"/>
            <a:ext cx="6692424" cy="7017306"/>
          </a:xfrm>
          <a:prstGeom prst="rect">
            <a:avLst/>
          </a:prstGeom>
          <a:noFill/>
        </p:spPr>
        <p:txBody>
          <a:bodyPr wrap="square" rtlCol="0">
            <a:spAutoFit/>
          </a:bodyPr>
          <a:lstStyle>
            <a:defPPr>
              <a:defRPr kern="1200" smtId="4294967295"/>
            </a:defPPr>
          </a:lstStyle>
          <a:p>
            <a:r>
              <a:rPr lang="en-US" sz="3000" dirty="0">
                <a:solidFill>
                  <a:schemeClr val="bg1"/>
                </a:solidFill>
                <a:latin typeface="+mj-ea"/>
                <a:ea typeface="+mj-ea"/>
                <a:cs typeface="Open Sans" panose="020B0606030504020204" pitchFamily="34" charset="0"/>
              </a:rPr>
              <a:t>In RL, the ability to utilize prior knowledge from previously solved tasks can allow agents to quickly solve new problems. In some cases, these new problems may be approximately solved by composing the solutions of previously solved primitive tasks. Otherwise, prior knowledge can be used to adjust the reward function in a way that leaves the optimal policy unchanged but enables quicker learning. </a:t>
            </a:r>
            <a:r>
              <a:rPr lang="en-US" sz="3000" u="sng" dirty="0">
                <a:solidFill>
                  <a:schemeClr val="bg1"/>
                </a:solidFill>
                <a:latin typeface="+mj-ea"/>
                <a:ea typeface="+mj-ea"/>
                <a:cs typeface="Open Sans" panose="020B0606030504020204" pitchFamily="34" charset="0"/>
              </a:rPr>
              <a:t>In this work, we develop a general framework for reward shaping and task composition in entropy-regularized RL.</a:t>
            </a:r>
          </a:p>
        </p:txBody>
      </p:sp>
      <p:sp>
        <p:nvSpPr>
          <p:cNvPr id="4" name="Rectangle: Rounded Corners 3">
            <a:extLst>
              <a:ext uri="{FF2B5EF4-FFF2-40B4-BE49-F238E27FC236}">
                <a16:creationId xmlns:a16="http://schemas.microsoft.com/office/drawing/2014/main" id="{99ED2966-A38B-4B49-A6B6-D914E4D6F4BE}"/>
              </a:ext>
            </a:extLst>
          </p:cNvPr>
          <p:cNvSpPr/>
          <p:nvPr/>
        </p:nvSpPr>
        <p:spPr>
          <a:xfrm>
            <a:off x="787359" y="5317568"/>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28" name="TextBox 27">
            <a:extLst>
              <a:ext uri="{FF2B5EF4-FFF2-40B4-BE49-F238E27FC236}">
                <a16:creationId xmlns:a16="http://schemas.microsoft.com/office/drawing/2014/main" id="{81A5C452-2DAF-423A-BC0E-FB2D0D0E019D}"/>
              </a:ext>
            </a:extLst>
          </p:cNvPr>
          <p:cNvSpPr txBox="1"/>
          <p:nvPr/>
        </p:nvSpPr>
        <p:spPr>
          <a:xfrm>
            <a:off x="691729" y="12968525"/>
            <a:ext cx="6692424" cy="707886"/>
          </a:xfrm>
          <a:prstGeom prst="rect">
            <a:avLst/>
          </a:prstGeom>
          <a:noFill/>
        </p:spPr>
        <p:txBody>
          <a:bodyPr wrap="square" rtlCol="0">
            <a:spAutoFit/>
          </a:bodyPr>
          <a:lstStyle>
            <a:defPPr>
              <a:defRPr kern="1200" smtId="4294967295"/>
            </a:defPPr>
          </a:lstStyle>
          <a:p>
            <a:r>
              <a:rPr lang="en-US" sz="4000" b="1" dirty="0">
                <a:solidFill>
                  <a:schemeClr val="bg1"/>
                </a:solidFill>
                <a:latin typeface="+mj-ea"/>
                <a:ea typeface="+mj-ea"/>
                <a:cs typeface="Arial" pitchFamily="34" charset="0"/>
              </a:rPr>
              <a:t>Introduction</a:t>
            </a:r>
          </a:p>
        </p:txBody>
      </p:sp>
      <p:sp>
        <p:nvSpPr>
          <p:cNvPr id="29" name="TextBox 28">
            <a:extLst>
              <a:ext uri="{FF2B5EF4-FFF2-40B4-BE49-F238E27FC236}">
                <a16:creationId xmlns:a16="http://schemas.microsoft.com/office/drawing/2014/main" id="{FEB053B5-623C-42C1-A5BA-FDB2309E17B5}"/>
              </a:ext>
            </a:extLst>
          </p:cNvPr>
          <p:cNvSpPr txBox="1"/>
          <p:nvPr/>
        </p:nvSpPr>
        <p:spPr>
          <a:xfrm>
            <a:off x="691729" y="14116234"/>
            <a:ext cx="6692424" cy="1815882"/>
          </a:xfrm>
          <a:prstGeom prst="rect">
            <a:avLst/>
          </a:prstGeom>
          <a:noFill/>
        </p:spPr>
        <p:txBody>
          <a:bodyPr wrap="square" rtlCol="0">
            <a:spAutoFit/>
          </a:bodyPr>
          <a:lstStyle>
            <a:defPPr>
              <a:defRPr kern="1200" smtId="4294967295"/>
            </a:defPPr>
          </a:lstStyle>
          <a:p>
            <a:r>
              <a:rPr lang="en-US" sz="2800" dirty="0">
                <a:solidFill>
                  <a:schemeClr val="bg1"/>
                </a:solidFill>
                <a:latin typeface="+mj-ea"/>
                <a:ea typeface="+mj-ea"/>
                <a:cs typeface="Open Sans" panose="020B0606030504020204" pitchFamily="34" charset="0"/>
              </a:rPr>
              <a:t>Reinforcement Learning (RL) is a machine learning method for solving sequential decision-making problems (e.g. board games, robotic manipulation)</a:t>
            </a: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787359" y="13810456"/>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38" name="TextBox 37">
            <a:extLst>
              <a:ext uri="{FF2B5EF4-FFF2-40B4-BE49-F238E27FC236}">
                <a16:creationId xmlns:a16="http://schemas.microsoft.com/office/drawing/2014/main" id="{D42D236E-7546-4230-89C4-A3CB68860FFA}"/>
              </a:ext>
            </a:extLst>
          </p:cNvPr>
          <p:cNvSpPr txBox="1"/>
          <p:nvPr/>
        </p:nvSpPr>
        <p:spPr>
          <a:xfrm>
            <a:off x="30001549" y="5514836"/>
            <a:ext cx="6692424" cy="954107"/>
          </a:xfrm>
          <a:prstGeom prst="rect">
            <a:avLst/>
          </a:prstGeom>
          <a:noFill/>
        </p:spPr>
        <p:txBody>
          <a:bodyPr wrap="square" rtlCol="0">
            <a:spAutoFit/>
          </a:bodyPr>
          <a:lstStyle>
            <a:defPPr>
              <a:defRPr kern="1200" smtId="4294967295"/>
            </a:defPPr>
          </a:lstStyle>
          <a:p>
            <a:r>
              <a:rPr lang="en-US" sz="2800" dirty="0">
                <a:solidFill>
                  <a:schemeClr val="bg1"/>
                </a:solidFill>
                <a:latin typeface="+mj-ea"/>
                <a:ea typeface="+mj-ea"/>
                <a:cs typeface="Open Sans" panose="020B0606030504020204" pitchFamily="34" charset="0"/>
              </a:rPr>
              <a:t>Add your information, graphs and images to this section.</a:t>
            </a:r>
          </a:p>
        </p:txBody>
      </p:sp>
      <p:sp>
        <p:nvSpPr>
          <p:cNvPr id="40" name="TextBox 39">
            <a:extLst>
              <a:ext uri="{FF2B5EF4-FFF2-40B4-BE49-F238E27FC236}">
                <a16:creationId xmlns:a16="http://schemas.microsoft.com/office/drawing/2014/main" id="{95E7CCBE-8901-4B3D-AE78-2BE3AAB26519}"/>
              </a:ext>
            </a:extLst>
          </p:cNvPr>
          <p:cNvSpPr txBox="1"/>
          <p:nvPr/>
        </p:nvSpPr>
        <p:spPr>
          <a:xfrm>
            <a:off x="28114576" y="12595520"/>
            <a:ext cx="8739232" cy="707886"/>
          </a:xfrm>
          <a:prstGeom prst="rect">
            <a:avLst/>
          </a:prstGeom>
          <a:noFill/>
        </p:spPr>
        <p:txBody>
          <a:bodyPr wrap="square" rtlCol="0">
            <a:spAutoFit/>
          </a:bodyPr>
          <a:lstStyle>
            <a:defPPr>
              <a:defRPr kern="1200" smtId="4294967295"/>
            </a:defPPr>
          </a:lstStyle>
          <a:p>
            <a:pPr algn="ctr"/>
            <a:r>
              <a:rPr lang="en-US" sz="4000" b="1" dirty="0">
                <a:solidFill>
                  <a:schemeClr val="bg1"/>
                </a:solidFill>
                <a:latin typeface="+mj-ea"/>
                <a:ea typeface="+mj-ea"/>
                <a:cs typeface="Arial" pitchFamily="34" charset="0"/>
              </a:rPr>
              <a:t>Conclusions &amp; Future Work</a:t>
            </a:r>
          </a:p>
        </p:txBody>
      </p:sp>
      <p:sp>
        <p:nvSpPr>
          <p:cNvPr id="41" name="TextBox 40">
            <a:extLst>
              <a:ext uri="{FF2B5EF4-FFF2-40B4-BE49-F238E27FC236}">
                <a16:creationId xmlns:a16="http://schemas.microsoft.com/office/drawing/2014/main" id="{D6F40EB5-8D73-41C9-8CC9-4FFF7382622E}"/>
              </a:ext>
            </a:extLst>
          </p:cNvPr>
          <p:cNvSpPr txBox="1"/>
          <p:nvPr/>
        </p:nvSpPr>
        <p:spPr>
          <a:xfrm>
            <a:off x="28229802" y="13499446"/>
            <a:ext cx="8428905" cy="2677656"/>
          </a:xfrm>
          <a:prstGeom prst="rect">
            <a:avLst/>
          </a:prstGeom>
          <a:noFill/>
        </p:spPr>
        <p:txBody>
          <a:bodyPr wrap="square" rtlCol="0">
            <a:spAutoFit/>
          </a:bodyPr>
          <a:lstStyle>
            <a:defPPr>
              <a:defRPr kern="1200" smtId="4294967295"/>
            </a:defPPr>
          </a:lstStyle>
          <a:p>
            <a:pPr algn="ctr"/>
            <a:r>
              <a:rPr lang="en-US" sz="2800" dirty="0">
                <a:solidFill>
                  <a:schemeClr val="bg1"/>
                </a:solidFill>
                <a:latin typeface="+mj-ea"/>
                <a:ea typeface="+mj-ea"/>
                <a:cs typeface="Open Sans" panose="020B0606030504020204" pitchFamily="34" charset="0"/>
              </a:rPr>
              <a:t>We have developed a systematic method for re-using old solutions for solving new problems more efficiently, via an “auxiliary” corrective task.</a:t>
            </a:r>
          </a:p>
          <a:p>
            <a:pPr algn="ctr"/>
            <a:r>
              <a:rPr lang="en-US" sz="2800" dirty="0">
                <a:solidFill>
                  <a:schemeClr val="bg1"/>
                </a:solidFill>
                <a:latin typeface="+mj-ea"/>
                <a:ea typeface="+mj-ea"/>
                <a:cs typeface="Open Sans" panose="020B0606030504020204" pitchFamily="34" charset="0"/>
              </a:rPr>
              <a:t>~</a:t>
            </a:r>
          </a:p>
          <a:p>
            <a:pPr algn="ctr"/>
            <a:r>
              <a:rPr lang="en-US" sz="2800" dirty="0">
                <a:solidFill>
                  <a:schemeClr val="bg1"/>
                </a:solidFill>
                <a:latin typeface="+mj-ea"/>
                <a:ea typeface="+mj-ea"/>
                <a:cs typeface="Open Sans" panose="020B0606030504020204" pitchFamily="34" charset="0"/>
              </a:rPr>
              <a:t>In future work, we propose </a:t>
            </a:r>
            <a:r>
              <a:rPr lang="en-US" sz="2800" b="1" u="sng" dirty="0">
                <a:solidFill>
                  <a:schemeClr val="bg1"/>
                </a:solidFill>
                <a:latin typeface="+mj-ea"/>
                <a:ea typeface="+mj-ea"/>
                <a:cs typeface="Open Sans" panose="020B0606030504020204" pitchFamily="34" charset="0"/>
              </a:rPr>
              <a:t>learning</a:t>
            </a:r>
            <a:r>
              <a:rPr lang="en-US" sz="2800" dirty="0">
                <a:solidFill>
                  <a:schemeClr val="bg1"/>
                </a:solidFill>
                <a:latin typeface="+mj-ea"/>
                <a:ea typeface="+mj-ea"/>
                <a:cs typeface="Open Sans" panose="020B0606030504020204" pitchFamily="34" charset="0"/>
              </a:rPr>
              <a:t> the optimal composition function given pre-trained skills. </a:t>
            </a:r>
          </a:p>
        </p:txBody>
      </p:sp>
      <p:sp>
        <p:nvSpPr>
          <p:cNvPr id="43" name="TextBox 42">
            <a:extLst>
              <a:ext uri="{FF2B5EF4-FFF2-40B4-BE49-F238E27FC236}">
                <a16:creationId xmlns:a16="http://schemas.microsoft.com/office/drawing/2014/main" id="{8CBD65E6-B838-4D00-BF0C-3070FF4F3D21}"/>
              </a:ext>
            </a:extLst>
          </p:cNvPr>
          <p:cNvSpPr txBox="1"/>
          <p:nvPr/>
        </p:nvSpPr>
        <p:spPr>
          <a:xfrm>
            <a:off x="28229803" y="17064639"/>
            <a:ext cx="8624005" cy="584775"/>
          </a:xfrm>
          <a:prstGeom prst="rect">
            <a:avLst/>
          </a:prstGeom>
          <a:noFill/>
        </p:spPr>
        <p:txBody>
          <a:bodyPr wrap="square" rtlCol="0">
            <a:spAutoFit/>
          </a:bodyPr>
          <a:lstStyle>
            <a:defPPr>
              <a:defRPr kern="1200" smtId="4294967295"/>
            </a:defPPr>
          </a:lstStyle>
          <a:p>
            <a:pPr algn="ctr"/>
            <a:r>
              <a:rPr lang="en-US" sz="3200" b="1" dirty="0">
                <a:solidFill>
                  <a:schemeClr val="bg1"/>
                </a:solidFill>
                <a:latin typeface="+mj-ea"/>
                <a:ea typeface="+mj-ea"/>
                <a:cs typeface="Arial" pitchFamily="34" charset="0"/>
              </a:rPr>
              <a:t>References &amp; Acknowledgements</a:t>
            </a:r>
          </a:p>
        </p:txBody>
      </p:sp>
      <p:pic>
        <p:nvPicPr>
          <p:cNvPr id="6" name="Picture 5" descr="Logo&#10;&#10;Description automatically generated">
            <a:extLst>
              <a:ext uri="{FF2B5EF4-FFF2-40B4-BE49-F238E27FC236}">
                <a16:creationId xmlns:a16="http://schemas.microsoft.com/office/drawing/2014/main" id="{BC211521-92FB-0B14-65E2-04BA5E420C15}"/>
              </a:ext>
            </a:extLst>
          </p:cNvPr>
          <p:cNvPicPr>
            <a:picLocks noChangeAspect="1"/>
          </p:cNvPicPr>
          <p:nvPr/>
        </p:nvPicPr>
        <p:blipFill rotWithShape="1">
          <a:blip r:embed="rId2"/>
          <a:srcRect l="8178" t="31314" r="527" b="30156"/>
          <a:stretch/>
        </p:blipFill>
        <p:spPr>
          <a:xfrm>
            <a:off x="1252573" y="856456"/>
            <a:ext cx="5862601" cy="2626248"/>
          </a:xfrm>
          <a:prstGeom prst="rect">
            <a:avLst/>
          </a:prstGeom>
        </p:spPr>
      </p:pic>
      <p:cxnSp>
        <p:nvCxnSpPr>
          <p:cNvPr id="7" name="Straight Connector 6">
            <a:extLst>
              <a:ext uri="{FF2B5EF4-FFF2-40B4-BE49-F238E27FC236}">
                <a16:creationId xmlns:a16="http://schemas.microsoft.com/office/drawing/2014/main" id="{9304CFDD-6D9C-A5C5-74A8-E6A61299A746}"/>
              </a:ext>
            </a:extLst>
          </p:cNvPr>
          <p:cNvCxnSpPr>
            <a:cxnSpLocks/>
          </p:cNvCxnSpPr>
          <p:nvPr/>
        </p:nvCxnSpPr>
        <p:spPr>
          <a:xfrm>
            <a:off x="7115174" y="856456"/>
            <a:ext cx="0" cy="2658902"/>
          </a:xfrm>
          <a:prstGeom prst="line">
            <a:avLst/>
          </a:prstGeom>
          <a:ln w="2540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Text Box 14">
            <a:extLst>
              <a:ext uri="{FF2B5EF4-FFF2-40B4-BE49-F238E27FC236}">
                <a16:creationId xmlns:a16="http://schemas.microsoft.com/office/drawing/2014/main" id="{9C8B1B81-7477-B508-0F26-EC904BDF8117}"/>
              </a:ext>
            </a:extLst>
          </p:cNvPr>
          <p:cNvSpPr txBox="1">
            <a:spLocks noChangeArrowheads="1"/>
          </p:cNvSpPr>
          <p:nvPr/>
        </p:nvSpPr>
        <p:spPr bwMode="auto">
          <a:xfrm>
            <a:off x="7880485" y="21728"/>
            <a:ext cx="2798126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defTabSz="4389438">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defTabSz="4389438">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defTabSz="4389438">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defTabSz="4389438">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43894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43894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43894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43894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200" dirty="0">
                <a:solidFill>
                  <a:schemeClr val="bg1"/>
                </a:solidFill>
                <a:latin typeface="+mj-ea"/>
                <a:ea typeface="+mj-ea"/>
              </a:rPr>
              <a:t>Utilizing Prior Solutions for Reward Shaping and Composition in Entropy-Regularized Reinforcement Learning</a:t>
            </a:r>
          </a:p>
        </p:txBody>
      </p:sp>
      <p:sp>
        <p:nvSpPr>
          <p:cNvPr id="9" name="Rectangle 8">
            <a:extLst>
              <a:ext uri="{FF2B5EF4-FFF2-40B4-BE49-F238E27FC236}">
                <a16:creationId xmlns:a16="http://schemas.microsoft.com/office/drawing/2014/main" id="{8727AA7B-1CE5-8791-1113-5065D412D4B6}"/>
              </a:ext>
            </a:extLst>
          </p:cNvPr>
          <p:cNvSpPr>
            <a:spLocks noChangeArrowheads="1"/>
          </p:cNvSpPr>
          <p:nvPr/>
        </p:nvSpPr>
        <p:spPr bwMode="auto">
          <a:xfrm>
            <a:off x="8226376" y="2761456"/>
            <a:ext cx="28132003" cy="181566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1243" tIns="45614" rIns="91243" bIns="45614">
            <a:spAutoFit/>
          </a:bodyPr>
          <a:lstStyle/>
          <a:p>
            <a:r>
              <a:rPr lang="en-US" sz="4000" u="sng" dirty="0">
                <a:solidFill>
                  <a:schemeClr val="bg1"/>
                </a:solidFill>
                <a:latin typeface="Arial" panose="020B0604020202020204" pitchFamily="34" charset="0"/>
                <a:cs typeface="Arial" panose="020B0604020202020204" pitchFamily="34" charset="0"/>
              </a:rPr>
              <a:t>Jacob Adamczyk</a:t>
            </a:r>
            <a:r>
              <a:rPr lang="en-US" sz="4000" dirty="0">
                <a:solidFill>
                  <a:schemeClr val="bg1"/>
                </a:solidFill>
                <a:latin typeface="Arial" panose="020B0604020202020204" pitchFamily="34" charset="0"/>
                <a:cs typeface="Arial" panose="020B0604020202020204" pitchFamily="34" charset="0"/>
              </a:rPr>
              <a:t>,</a:t>
            </a:r>
            <a:r>
              <a:rPr lang="en-US" sz="4000" baseline="30000" dirty="0">
                <a:solidFill>
                  <a:schemeClr val="bg1"/>
                </a:solidFill>
                <a:latin typeface="Arial" panose="020B0604020202020204" pitchFamily="34" charset="0"/>
                <a:cs typeface="Arial" panose="020B0604020202020204" pitchFamily="34" charset="0"/>
              </a:rPr>
              <a:t>1</a:t>
            </a:r>
            <a:r>
              <a:rPr lang="en-US" sz="4000" dirty="0">
                <a:solidFill>
                  <a:schemeClr val="bg1"/>
                </a:solidFill>
                <a:latin typeface="Arial" panose="020B0604020202020204" pitchFamily="34" charset="0"/>
                <a:cs typeface="Arial" panose="020B0604020202020204" pitchFamily="34" charset="0"/>
              </a:rPr>
              <a:t> Argenis Arriojas,</a:t>
            </a:r>
            <a:r>
              <a:rPr lang="en-US" sz="4000" baseline="30000" dirty="0">
                <a:solidFill>
                  <a:schemeClr val="bg1"/>
                </a:solidFill>
                <a:latin typeface="Arial" panose="020B0604020202020204" pitchFamily="34" charset="0"/>
                <a:cs typeface="Arial" panose="020B0604020202020204" pitchFamily="34" charset="0"/>
              </a:rPr>
              <a:t>1</a:t>
            </a:r>
            <a:r>
              <a:rPr lang="en-US" sz="4000" dirty="0">
                <a:solidFill>
                  <a:schemeClr val="bg1"/>
                </a:solidFill>
                <a:latin typeface="Arial" panose="020B0604020202020204" pitchFamily="34" charset="0"/>
                <a:cs typeface="Arial" panose="020B0604020202020204" pitchFamily="34" charset="0"/>
              </a:rPr>
              <a:t> Stas Tiomkin,</a:t>
            </a:r>
            <a:r>
              <a:rPr lang="en-US" sz="4000" baseline="30000" dirty="0">
                <a:solidFill>
                  <a:schemeClr val="bg1"/>
                </a:solidFill>
                <a:latin typeface="Arial" panose="020B0604020202020204" pitchFamily="34" charset="0"/>
                <a:cs typeface="Arial" panose="020B0604020202020204" pitchFamily="34" charset="0"/>
              </a:rPr>
              <a:t>2</a:t>
            </a:r>
            <a:r>
              <a:rPr lang="en-US" sz="4000" dirty="0">
                <a:solidFill>
                  <a:schemeClr val="bg1"/>
                </a:solidFill>
                <a:latin typeface="Arial" panose="020B0604020202020204" pitchFamily="34" charset="0"/>
                <a:cs typeface="Arial" panose="020B0604020202020204" pitchFamily="34" charset="0"/>
              </a:rPr>
              <a:t> Rahul V. Kulkarni</a:t>
            </a:r>
            <a:r>
              <a:rPr lang="en-US" sz="4000" baseline="30000" dirty="0">
                <a:solidFill>
                  <a:schemeClr val="bg1"/>
                </a:solidFill>
                <a:latin typeface="Arial" panose="020B0604020202020204" pitchFamily="34" charset="0"/>
                <a:cs typeface="Arial" panose="020B0604020202020204" pitchFamily="34" charset="0"/>
              </a:rPr>
              <a:t>1</a:t>
            </a:r>
          </a:p>
          <a:p>
            <a:r>
              <a:rPr lang="en-US" sz="3200" baseline="30000" dirty="0">
                <a:solidFill>
                  <a:schemeClr val="bg1"/>
                </a:solidFill>
                <a:latin typeface="Arial" panose="020B0604020202020204" pitchFamily="34" charset="0"/>
                <a:cs typeface="Arial" panose="020B0604020202020204" pitchFamily="34" charset="0"/>
              </a:rPr>
              <a:t>1</a:t>
            </a:r>
            <a:r>
              <a:rPr lang="en-US" sz="3200" dirty="0">
                <a:solidFill>
                  <a:schemeClr val="bg1"/>
                </a:solidFill>
                <a:latin typeface="Arial" panose="020B0604020202020204" pitchFamily="34" charset="0"/>
                <a:cs typeface="Arial" panose="020B0604020202020204" pitchFamily="34" charset="0"/>
              </a:rPr>
              <a:t>Dept. of Physics, University of Massachusetts Boston, </a:t>
            </a:r>
            <a:r>
              <a:rPr lang="en-US" sz="3200" baseline="30000" dirty="0">
                <a:solidFill>
                  <a:schemeClr val="bg1"/>
                </a:solidFill>
                <a:latin typeface="Arial" panose="020B0604020202020204" pitchFamily="34" charset="0"/>
                <a:cs typeface="Arial" panose="020B0604020202020204" pitchFamily="34" charset="0"/>
              </a:rPr>
              <a:t>2</a:t>
            </a:r>
            <a:r>
              <a:rPr lang="en-US" sz="3200" dirty="0">
                <a:solidFill>
                  <a:schemeClr val="bg1"/>
                </a:solidFill>
                <a:latin typeface="Arial" panose="020B0604020202020204" pitchFamily="34" charset="0"/>
                <a:cs typeface="Arial" panose="020B0604020202020204" pitchFamily="34" charset="0"/>
              </a:rPr>
              <a:t>Dept. of Computer Engineering, San Jose State University</a:t>
            </a:r>
          </a:p>
          <a:p>
            <a:endParaRPr lang="en-US" sz="4000" dirty="0">
              <a:solidFill>
                <a:schemeClr val="bg1"/>
              </a:solidFill>
              <a:latin typeface="Arial" panose="020B0604020202020204" pitchFamily="34" charset="0"/>
              <a:cs typeface="Arial" panose="020B0604020202020204" pitchFamily="34" charset="0"/>
            </a:endParaRPr>
          </a:p>
        </p:txBody>
      </p:sp>
      <p:sp>
        <p:nvSpPr>
          <p:cNvPr id="64" name="Rounded Rectangle 63">
            <a:extLst>
              <a:ext uri="{FF2B5EF4-FFF2-40B4-BE49-F238E27FC236}">
                <a16:creationId xmlns:a16="http://schemas.microsoft.com/office/drawing/2014/main" id="{7DFBE52C-7E8A-302B-8BDC-169F5C36B6E2}"/>
              </a:ext>
            </a:extLst>
          </p:cNvPr>
          <p:cNvSpPr/>
          <p:nvPr/>
        </p:nvSpPr>
        <p:spPr>
          <a:xfrm>
            <a:off x="8250396" y="4632672"/>
            <a:ext cx="9094702" cy="15768206"/>
          </a:xfrm>
          <a:prstGeom prst="roundRect">
            <a:avLst>
              <a:gd name="adj" fmla="val 6144"/>
            </a:avLst>
          </a:prstGeom>
          <a:solidFill>
            <a:schemeClr val="bg1"/>
          </a:solid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Rounded Rectangle 218">
            <a:extLst>
              <a:ext uri="{FF2B5EF4-FFF2-40B4-BE49-F238E27FC236}">
                <a16:creationId xmlns:a16="http://schemas.microsoft.com/office/drawing/2014/main" id="{1D8DCD62-9722-5C39-80F2-C21BFB33CE66}"/>
              </a:ext>
            </a:extLst>
          </p:cNvPr>
          <p:cNvSpPr/>
          <p:nvPr/>
        </p:nvSpPr>
        <p:spPr>
          <a:xfrm>
            <a:off x="17726098" y="4669894"/>
            <a:ext cx="9776188" cy="15730984"/>
          </a:xfrm>
          <a:prstGeom prst="roundRect">
            <a:avLst>
              <a:gd name="adj" fmla="val 5245"/>
            </a:avLst>
          </a:prstGeom>
          <a:solidFill>
            <a:schemeClr val="bg1"/>
          </a:solid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Rounded Rectangle 224">
            <a:extLst>
              <a:ext uri="{FF2B5EF4-FFF2-40B4-BE49-F238E27FC236}">
                <a16:creationId xmlns:a16="http://schemas.microsoft.com/office/drawing/2014/main" id="{D781A1F4-7E81-58AD-B33F-399A029A8733}"/>
              </a:ext>
            </a:extLst>
          </p:cNvPr>
          <p:cNvSpPr/>
          <p:nvPr/>
        </p:nvSpPr>
        <p:spPr>
          <a:xfrm>
            <a:off x="28409106" y="4592435"/>
            <a:ext cx="8209700" cy="7083381"/>
          </a:xfrm>
          <a:prstGeom prst="roundRect">
            <a:avLst>
              <a:gd name="adj" fmla="val 6144"/>
            </a:avLst>
          </a:prstGeom>
          <a:solidFill>
            <a:schemeClr val="bg1"/>
          </a:solid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4" name="Picture 223">
            <a:extLst>
              <a:ext uri="{FF2B5EF4-FFF2-40B4-BE49-F238E27FC236}">
                <a16:creationId xmlns:a16="http://schemas.microsoft.com/office/drawing/2014/main" id="{B95C62B4-9979-46DB-372A-81561FFA3D8F}"/>
              </a:ext>
            </a:extLst>
          </p:cNvPr>
          <p:cNvPicPr>
            <a:picLocks noChangeAspect="1"/>
          </p:cNvPicPr>
          <p:nvPr/>
        </p:nvPicPr>
        <p:blipFill>
          <a:blip r:embed="rId3"/>
          <a:stretch>
            <a:fillRect/>
          </a:stretch>
        </p:blipFill>
        <p:spPr>
          <a:xfrm>
            <a:off x="28503265" y="4813550"/>
            <a:ext cx="8115541" cy="6877577"/>
          </a:xfrm>
          <a:prstGeom prst="rect">
            <a:avLst/>
          </a:prstGeom>
        </p:spPr>
      </p:pic>
      <p:sp>
        <p:nvSpPr>
          <p:cNvPr id="227" name="TextBox 226">
            <a:extLst>
              <a:ext uri="{FF2B5EF4-FFF2-40B4-BE49-F238E27FC236}">
                <a16:creationId xmlns:a16="http://schemas.microsoft.com/office/drawing/2014/main" id="{B2986663-CC0A-3E1F-AF1A-F4307215C521}"/>
              </a:ext>
            </a:extLst>
          </p:cNvPr>
          <p:cNvSpPr txBox="1"/>
          <p:nvPr/>
        </p:nvSpPr>
        <p:spPr>
          <a:xfrm>
            <a:off x="28229803" y="17620456"/>
            <a:ext cx="8428906" cy="3539430"/>
          </a:xfrm>
          <a:prstGeom prst="rect">
            <a:avLst/>
          </a:prstGeom>
          <a:no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[1]: “Maximum Entropy RL (Provably) Solves Some Robust RL Problems”, B. </a:t>
            </a:r>
            <a:r>
              <a:rPr lang="en-US" sz="1400" dirty="0" err="1">
                <a:solidFill>
                  <a:schemeClr val="bg1"/>
                </a:solidFill>
                <a:latin typeface="Arial" panose="020B0604020202020204" pitchFamily="34" charset="0"/>
                <a:cs typeface="Arial" panose="020B0604020202020204" pitchFamily="34" charset="0"/>
              </a:rPr>
              <a:t>Eysenbach</a:t>
            </a:r>
            <a:r>
              <a:rPr lang="en-US" sz="1400" dirty="0">
                <a:solidFill>
                  <a:schemeClr val="bg1"/>
                </a:solidFill>
                <a:latin typeface="Arial" panose="020B0604020202020204" pitchFamily="34" charset="0"/>
                <a:cs typeface="Arial" panose="020B0604020202020204" pitchFamily="34" charset="0"/>
              </a:rPr>
              <a:t>, S. Levine (2022); </a:t>
            </a:r>
            <a:r>
              <a:rPr lang="en-US" sz="1400" dirty="0" err="1">
                <a:solidFill>
                  <a:schemeClr val="bg1"/>
                </a:solidFill>
                <a:latin typeface="Arial" panose="020B0604020202020204" pitchFamily="34" charset="0"/>
                <a:cs typeface="Arial" panose="020B0604020202020204" pitchFamily="34" charset="0"/>
              </a:rPr>
              <a:t>arXiv</a:t>
            </a:r>
            <a:r>
              <a:rPr lang="en-US" sz="1400" dirty="0">
                <a:solidFill>
                  <a:schemeClr val="bg1"/>
                </a:solidFill>
                <a:latin typeface="Arial" panose="020B0604020202020204" pitchFamily="34" charset="0"/>
                <a:cs typeface="Arial" panose="020B0604020202020204" pitchFamily="34" charset="0"/>
              </a:rPr>
              <a:t>: 2103.06257</a:t>
            </a:r>
          </a:p>
          <a:p>
            <a:r>
              <a:rPr lang="en-US" sz="1400" dirty="0">
                <a:solidFill>
                  <a:schemeClr val="bg1"/>
                </a:solidFill>
                <a:latin typeface="Arial" panose="020B0604020202020204" pitchFamily="34" charset="0"/>
                <a:cs typeface="Arial" panose="020B0604020202020204" pitchFamily="34" charset="0"/>
              </a:rPr>
              <a:t>[2]: “Composable Deep Reinforcement Learning for Robotic Manipulation”, T. </a:t>
            </a:r>
            <a:r>
              <a:rPr lang="en-US" sz="1400" dirty="0" err="1">
                <a:solidFill>
                  <a:schemeClr val="bg1"/>
                </a:solidFill>
                <a:latin typeface="Arial" panose="020B0604020202020204" pitchFamily="34" charset="0"/>
                <a:cs typeface="Arial" panose="020B0604020202020204" pitchFamily="34" charset="0"/>
              </a:rPr>
              <a:t>Haarnoja</a:t>
            </a:r>
            <a:r>
              <a:rPr lang="en-US" sz="1400" dirty="0">
                <a:solidFill>
                  <a:schemeClr val="bg1"/>
                </a:solidFill>
                <a:latin typeface="Arial" panose="020B0604020202020204" pitchFamily="34" charset="0"/>
                <a:cs typeface="Arial" panose="020B0604020202020204" pitchFamily="34" charset="0"/>
              </a:rPr>
              <a:t>, et. al. (2018); </a:t>
            </a:r>
            <a:r>
              <a:rPr lang="en-US" sz="1400" dirty="0" err="1">
                <a:solidFill>
                  <a:schemeClr val="bg1"/>
                </a:solidFill>
                <a:latin typeface="Arial" panose="020B0604020202020204" pitchFamily="34" charset="0"/>
                <a:cs typeface="Arial" panose="020B0604020202020204" pitchFamily="34" charset="0"/>
              </a:rPr>
              <a:t>arXiv</a:t>
            </a:r>
            <a:r>
              <a:rPr lang="en-US" sz="1400" dirty="0">
                <a:solidFill>
                  <a:schemeClr val="bg1"/>
                </a:solidFill>
                <a:latin typeface="Arial" panose="020B0604020202020204" pitchFamily="34" charset="0"/>
                <a:cs typeface="Arial" panose="020B0604020202020204" pitchFamily="34" charset="0"/>
              </a:rPr>
              <a:t>: 1803.06773</a:t>
            </a:r>
          </a:p>
          <a:p>
            <a:r>
              <a:rPr lang="en-US" sz="1400" dirty="0">
                <a:solidFill>
                  <a:schemeClr val="bg1"/>
                </a:solidFill>
                <a:latin typeface="Arial" panose="020B0604020202020204" pitchFamily="34" charset="0"/>
                <a:cs typeface="Arial" panose="020B0604020202020204" pitchFamily="34" charset="0"/>
              </a:rPr>
              <a:t>[3]: “Policy invariance under reward transformations: Theory and application to reward shaping”, Ng, Harada, Russell, ICML 1999</a:t>
            </a:r>
          </a:p>
          <a:p>
            <a:r>
              <a:rPr lang="en-US" sz="1400" dirty="0">
                <a:solidFill>
                  <a:schemeClr val="bg1"/>
                </a:solidFill>
                <a:latin typeface="Arial" panose="020B0604020202020204" pitchFamily="34" charset="0"/>
                <a:cs typeface="Arial" panose="020B0604020202020204" pitchFamily="34" charset="0"/>
              </a:rPr>
              <a:t>[4]: Identifiability in inverse reinforcement learning”, H. Cao, S. N. Cohen, </a:t>
            </a:r>
            <a:r>
              <a:rPr lang="en-US" sz="1400" dirty="0" err="1">
                <a:solidFill>
                  <a:schemeClr val="bg1"/>
                </a:solidFill>
                <a:latin typeface="Arial" panose="020B0604020202020204" pitchFamily="34" charset="0"/>
                <a:cs typeface="Arial" panose="020B0604020202020204" pitchFamily="34" charset="0"/>
              </a:rPr>
              <a:t>Ł</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Szpruch</a:t>
            </a:r>
            <a:r>
              <a:rPr lang="en-US" sz="1400" dirty="0">
                <a:solidFill>
                  <a:schemeClr val="bg1"/>
                </a:solidFill>
                <a:latin typeface="Arial" panose="020B0604020202020204" pitchFamily="34" charset="0"/>
                <a:cs typeface="Arial" panose="020B0604020202020204" pitchFamily="34" charset="0"/>
              </a:rPr>
              <a:t>; arXiv:2106.03498</a:t>
            </a:r>
          </a:p>
          <a:p>
            <a:r>
              <a:rPr lang="en-US" sz="1400" dirty="0">
                <a:solidFill>
                  <a:schemeClr val="bg1"/>
                </a:solidFill>
                <a:latin typeface="Arial" panose="020B0604020202020204" pitchFamily="34" charset="0"/>
                <a:cs typeface="Arial" panose="020B0604020202020204" pitchFamily="34" charset="0"/>
              </a:rPr>
              <a:t>[5]: “Composing Entropic Policies using Divergence Correction”, J.J. Hunt, et. al. (2019); arXiv:1812.02216</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This work was supported by the National Science Foundation through Award DMS-1854350, the Proposal Development Grant provided by the UMB the CSM Dean’s Doctoral Research Fellowship through fellowship support from Oracle, project ID R20000000025727, the Research Foundation at San Jose State University, and the Alliance Innovation Lab in Silicon Valley. </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p:txBody>
      </p:sp>
      <p:pic>
        <p:nvPicPr>
          <p:cNvPr id="3" name="Picture 2" descr="An AI Robot Learnt How to Solve A Rubik's Cube One-Handed - Home - Made  from the finest of internets">
            <a:extLst>
              <a:ext uri="{FF2B5EF4-FFF2-40B4-BE49-F238E27FC236}">
                <a16:creationId xmlns:a16="http://schemas.microsoft.com/office/drawing/2014/main" id="{F150E0B5-C935-6888-9E24-32CE36AF4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22" y="16325056"/>
            <a:ext cx="6691136" cy="37637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with low confidence">
            <a:extLst>
              <a:ext uri="{FF2B5EF4-FFF2-40B4-BE49-F238E27FC236}">
                <a16:creationId xmlns:a16="http://schemas.microsoft.com/office/drawing/2014/main" id="{5D55CD29-ED80-3400-CCFC-0F93E14E2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322" y="4696004"/>
            <a:ext cx="10176849" cy="15614862"/>
          </a:xfrm>
          <a:prstGeom prst="rect">
            <a:avLst/>
          </a:prstGeom>
        </p:spPr>
      </p:pic>
      <p:pic>
        <p:nvPicPr>
          <p:cNvPr id="15" name="Picture 14" descr="A screenshot of a computer&#10;&#10;Description automatically generated with low confidence">
            <a:extLst>
              <a:ext uri="{FF2B5EF4-FFF2-40B4-BE49-F238E27FC236}">
                <a16:creationId xmlns:a16="http://schemas.microsoft.com/office/drawing/2014/main" id="{3F775984-18E6-27FE-4BCA-C94ED65301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51611" y="4756806"/>
            <a:ext cx="9925161" cy="15493258"/>
          </a:xfrm>
          <a:prstGeom prst="rect">
            <a:avLst/>
          </a:prstGeom>
        </p:spPr>
      </p:pic>
      <p:sp>
        <p:nvSpPr>
          <p:cNvPr id="16" name="TextBox 15">
            <a:extLst>
              <a:ext uri="{FF2B5EF4-FFF2-40B4-BE49-F238E27FC236}">
                <a16:creationId xmlns:a16="http://schemas.microsoft.com/office/drawing/2014/main" id="{211B5761-E5D7-1951-2E1D-6ACE8FC1948D}"/>
              </a:ext>
            </a:extLst>
          </p:cNvPr>
          <p:cNvSpPr txBox="1"/>
          <p:nvPr/>
        </p:nvSpPr>
        <p:spPr>
          <a:xfrm>
            <a:off x="787359" y="20310866"/>
            <a:ext cx="6327815"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https://</a:t>
            </a:r>
            <a:r>
              <a:rPr lang="en-US" sz="2000" dirty="0" err="1">
                <a:solidFill>
                  <a:schemeClr val="bg1"/>
                </a:solidFill>
                <a:latin typeface="Arial" panose="020B0604020202020204" pitchFamily="34" charset="0"/>
                <a:cs typeface="Arial" panose="020B0604020202020204" pitchFamily="34" charset="0"/>
              </a:rPr>
              <a:t>openai.com</a:t>
            </a:r>
            <a:r>
              <a:rPr lang="en-US" sz="2000" dirty="0">
                <a:solidFill>
                  <a:schemeClr val="bg1"/>
                </a:solidFill>
                <a:latin typeface="Arial" panose="020B0604020202020204" pitchFamily="34" charset="0"/>
                <a:cs typeface="Arial" panose="020B0604020202020204" pitchFamily="34" charset="0"/>
              </a:rPr>
              <a:t>/research/solving-</a:t>
            </a:r>
            <a:r>
              <a:rPr lang="en-US" sz="2000" dirty="0" err="1">
                <a:solidFill>
                  <a:schemeClr val="bg1"/>
                </a:solidFill>
                <a:latin typeface="Arial" panose="020B0604020202020204" pitchFamily="34" charset="0"/>
                <a:cs typeface="Arial" panose="020B0604020202020204" pitchFamily="34" charset="0"/>
              </a:rPr>
              <a:t>rubiks</a:t>
            </a:r>
            <a:r>
              <a:rPr lang="en-US" sz="2000" dirty="0">
                <a:solidFill>
                  <a:schemeClr val="bg1"/>
                </a:solidFill>
                <a:latin typeface="Arial" panose="020B0604020202020204" pitchFamily="34" charset="0"/>
                <a:cs typeface="Arial" panose="020B0604020202020204" pitchFamily="34" charset="0"/>
              </a:rPr>
              <a:t>-cube</a:t>
            </a:r>
          </a:p>
        </p:txBody>
      </p:sp>
    </p:spTree>
    <p:extLst>
      <p:ext uri="{BB962C8B-B14F-4D97-AF65-F5344CB8AC3E}">
        <p14:creationId xmlns:p14="http://schemas.microsoft.com/office/powerpoint/2010/main" val="12704047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420</Words>
  <Application>Microsoft Macintosh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Jacob Adamczyk</cp:lastModifiedBy>
  <cp:revision>39</cp:revision>
  <cp:lastPrinted>2012-07-31T19:59:21Z</cp:lastPrinted>
  <dcterms:modified xsi:type="dcterms:W3CDTF">2023-05-12T18:30:22Z</dcterms:modified>
  <cp:category>research posters template</cp:category>
</cp:coreProperties>
</file>